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3" r:id="rId3"/>
    <p:sldId id="256" r:id="rId4"/>
    <p:sldId id="257" r:id="rId5"/>
    <p:sldId id="258" r:id="rId6"/>
    <p:sldId id="270" r:id="rId7"/>
    <p:sldId id="260" r:id="rId8"/>
    <p:sldId id="263" r:id="rId9"/>
    <p:sldId id="261" r:id="rId10"/>
    <p:sldId id="262" r:id="rId11"/>
    <p:sldId id="265" r:id="rId12"/>
    <p:sldId id="266" r:id="rId13"/>
    <p:sldId id="267" r:id="rId14"/>
    <p:sldId id="264" r:id="rId15"/>
    <p:sldId id="268" r:id="rId16"/>
    <p:sldId id="269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96C08-92A5-4AF4-A411-E5BBF513F2BA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F90B8-A8D1-4E5D-BD84-501035C68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F90B8-A8D1-4E5D-BD84-501035C68C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3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F90B8-A8D1-4E5D-BD84-501035C68C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1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5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9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5628-CF2B-4D09-BB66-EEF545C2D51E}" type="datetimeFigureOut">
              <a:rPr lang="en-US" smtClean="0"/>
              <a:t>21/3/2017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6DAC-1FCB-4968-9957-AED48316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rinh%20DAY%20CHUYEN%20DE\Thay%20co%20cho%20em%20mua%20xuan%20-%20Be%20Hong%20Ngoc%20%5bNCT%207825787156%5d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auto">
          <a:xfrm>
            <a:off x="2514600" y="2438400"/>
            <a:ext cx="228600" cy="519113"/>
          </a:xfrm>
          <a:custGeom>
            <a:avLst/>
            <a:gdLst>
              <a:gd name="T0" fmla="*/ 26 w 490"/>
              <a:gd name="T1" fmla="*/ 132 h 384"/>
              <a:gd name="T2" fmla="*/ 38 w 490"/>
              <a:gd name="T3" fmla="*/ 168 h 384"/>
              <a:gd name="T4" fmla="*/ 74 w 490"/>
              <a:gd name="T5" fmla="*/ 204 h 384"/>
              <a:gd name="T6" fmla="*/ 122 w 490"/>
              <a:gd name="T7" fmla="*/ 288 h 384"/>
              <a:gd name="T8" fmla="*/ 326 w 490"/>
              <a:gd name="T9" fmla="*/ 276 h 384"/>
              <a:gd name="T10" fmla="*/ 338 w 490"/>
              <a:gd name="T11" fmla="*/ 240 h 384"/>
              <a:gd name="T12" fmla="*/ 398 w 490"/>
              <a:gd name="T13" fmla="*/ 0 h 384"/>
              <a:gd name="T14" fmla="*/ 422 w 490"/>
              <a:gd name="T15" fmla="*/ 228 h 384"/>
              <a:gd name="T16" fmla="*/ 410 w 490"/>
              <a:gd name="T17" fmla="*/ 336 h 384"/>
              <a:gd name="T18" fmla="*/ 254 w 490"/>
              <a:gd name="T19" fmla="*/ 384 h 384"/>
              <a:gd name="T20" fmla="*/ 98 w 490"/>
              <a:gd name="T21" fmla="*/ 312 h 384"/>
              <a:gd name="T22" fmla="*/ 134 w 490"/>
              <a:gd name="T23" fmla="*/ 192 h 384"/>
              <a:gd name="T24" fmla="*/ 110 w 490"/>
              <a:gd name="T25" fmla="*/ 120 h 384"/>
              <a:gd name="T26" fmla="*/ 62 w 490"/>
              <a:gd name="T27" fmla="*/ 72 h 384"/>
              <a:gd name="T28" fmla="*/ 2 w 490"/>
              <a:gd name="T29" fmla="*/ 168 h 384"/>
              <a:gd name="T30" fmla="*/ 74 w 490"/>
              <a:gd name="T31" fmla="*/ 3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0" h="384">
                <a:moveTo>
                  <a:pt x="26" y="132"/>
                </a:moveTo>
                <a:cubicBezTo>
                  <a:pt x="30" y="144"/>
                  <a:pt x="31" y="157"/>
                  <a:pt x="38" y="168"/>
                </a:cubicBezTo>
                <a:cubicBezTo>
                  <a:pt x="47" y="182"/>
                  <a:pt x="67" y="188"/>
                  <a:pt x="74" y="204"/>
                </a:cubicBezTo>
                <a:cubicBezTo>
                  <a:pt x="116" y="298"/>
                  <a:pt x="49" y="264"/>
                  <a:pt x="122" y="288"/>
                </a:cubicBezTo>
                <a:cubicBezTo>
                  <a:pt x="190" y="284"/>
                  <a:pt x="260" y="291"/>
                  <a:pt x="326" y="276"/>
                </a:cubicBezTo>
                <a:cubicBezTo>
                  <a:pt x="338" y="273"/>
                  <a:pt x="337" y="253"/>
                  <a:pt x="338" y="240"/>
                </a:cubicBezTo>
                <a:cubicBezTo>
                  <a:pt x="347" y="158"/>
                  <a:pt x="306" y="31"/>
                  <a:pt x="398" y="0"/>
                </a:cubicBezTo>
                <a:cubicBezTo>
                  <a:pt x="490" y="61"/>
                  <a:pt x="439" y="12"/>
                  <a:pt x="422" y="228"/>
                </a:cubicBezTo>
                <a:cubicBezTo>
                  <a:pt x="419" y="264"/>
                  <a:pt x="422" y="302"/>
                  <a:pt x="410" y="336"/>
                </a:cubicBezTo>
                <a:cubicBezTo>
                  <a:pt x="396" y="375"/>
                  <a:pt x="272" y="381"/>
                  <a:pt x="254" y="384"/>
                </a:cubicBezTo>
                <a:cubicBezTo>
                  <a:pt x="166" y="373"/>
                  <a:pt x="144" y="380"/>
                  <a:pt x="98" y="312"/>
                </a:cubicBezTo>
                <a:cubicBezTo>
                  <a:pt x="111" y="272"/>
                  <a:pt x="121" y="232"/>
                  <a:pt x="134" y="192"/>
                </a:cubicBezTo>
                <a:cubicBezTo>
                  <a:pt x="126" y="168"/>
                  <a:pt x="118" y="144"/>
                  <a:pt x="110" y="120"/>
                </a:cubicBezTo>
                <a:cubicBezTo>
                  <a:pt x="94" y="72"/>
                  <a:pt x="110" y="88"/>
                  <a:pt x="62" y="72"/>
                </a:cubicBezTo>
                <a:cubicBezTo>
                  <a:pt x="42" y="132"/>
                  <a:pt x="22" y="108"/>
                  <a:pt x="2" y="168"/>
                </a:cubicBezTo>
                <a:cubicBezTo>
                  <a:pt x="19" y="304"/>
                  <a:pt x="0" y="238"/>
                  <a:pt x="74" y="31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rgbClr val="FF00FF"/>
                </a:solidFill>
                <a:prstDash val="solid"/>
                <a:round/>
                <a:headEnd type="diamond" w="lg" len="sm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6121ua2lcx211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191000"/>
            <a:ext cx="36671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0307_1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152400"/>
            <a:ext cx="533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0307_1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533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0307_1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33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0307_1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533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Khu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4050" y="3194050"/>
            <a:ext cx="6858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Khu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7813" y="30099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Thay co cho em mua xuan - Be Hong Ngoc [NCT 7825787156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74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1219200" y="2819400"/>
            <a:ext cx="6667500" cy="157321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Tập đọc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61" name="Picture 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614680djq0l440oz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064500"/>
            <a:ext cx="23145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465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4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9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9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6500" y="4572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37160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altLang="en-US" sz="3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endParaRPr lang="en-US" altLang="en-US" sz="3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1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icture1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228600"/>
            <a:ext cx="1219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2514600" y="2362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5257800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DC3A49"/>
              </a:solidFill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2286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381000" y="3124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228600" y="3505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533400" y="4343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2286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7010400" y="472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5029200" y="5562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8382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51816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DC3A49"/>
              </a:solidFill>
            </a:endParaRPr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609600" y="2514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917" name="AutoShape 15"/>
          <p:cNvSpPr>
            <a:spLocks noChangeArrowheads="1"/>
          </p:cNvSpPr>
          <p:nvPr/>
        </p:nvSpPr>
        <p:spPr bwMode="gray">
          <a:xfrm>
            <a:off x="228600" y="667434"/>
            <a:ext cx="1755775" cy="533400"/>
          </a:xfrm>
          <a:prstGeom prst="roundRect">
            <a:avLst>
              <a:gd name="adj" fmla="val 49106"/>
            </a:avLst>
          </a:prstGeom>
          <a:solidFill>
            <a:srgbClr val="DC3A49"/>
          </a:solidFill>
          <a:ln w="28575">
            <a:solidFill>
              <a:srgbClr val="DC3A4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  <a:latin typeface="VNI-Times" pitchFamily="2" charset="0"/>
                <a:cs typeface="Arial" charset="0"/>
              </a:rPr>
              <a:t>OÂN VAÀN:</a:t>
            </a:r>
            <a:r>
              <a:rPr lang="en-US" altLang="en-US" sz="2400">
                <a:solidFill>
                  <a:srgbClr val="FFFF00"/>
                </a:solidFill>
                <a:cs typeface="Arial" charset="0"/>
              </a:rPr>
              <a:t>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00200" y="1981200"/>
            <a:ext cx="647700" cy="647700"/>
            <a:chOff x="1632" y="1968"/>
            <a:chExt cx="408" cy="408"/>
          </a:xfrm>
        </p:grpSpPr>
        <p:grpSp>
          <p:nvGrpSpPr>
            <p:cNvPr id="11293" name="Group 23"/>
            <p:cNvGrpSpPr>
              <a:grpSpLocks/>
            </p:cNvGrpSpPr>
            <p:nvPr/>
          </p:nvGrpSpPr>
          <p:grpSpPr bwMode="auto">
            <a:xfrm>
              <a:off x="1632" y="1968"/>
              <a:ext cx="408" cy="408"/>
              <a:chOff x="1632" y="1968"/>
              <a:chExt cx="408" cy="408"/>
            </a:xfrm>
          </p:grpSpPr>
          <p:sp>
            <p:nvSpPr>
              <p:cNvPr id="11295" name="AutoShape 7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408" cy="408"/>
              </a:xfrm>
              <a:prstGeom prst="diamond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  <p:sp>
            <p:nvSpPr>
              <p:cNvPr id="11296" name="AutoShape 75"/>
              <p:cNvSpPr>
                <a:spLocks noChangeArrowheads="1"/>
              </p:cNvSpPr>
              <p:nvPr/>
            </p:nvSpPr>
            <p:spPr bwMode="auto">
              <a:xfrm>
                <a:off x="1680" y="2014"/>
                <a:ext cx="312" cy="312"/>
              </a:xfrm>
              <a:prstGeom prst="diamond">
                <a:avLst/>
              </a:prstGeom>
              <a:gradFill rotWithShape="1">
                <a:gsLst>
                  <a:gs pos="0">
                    <a:srgbClr val="3399FF"/>
                  </a:gs>
                  <a:gs pos="100000">
                    <a:srgbClr val="18477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</p:grpSp>
        <p:sp>
          <p:nvSpPr>
            <p:cNvPr id="11294" name="Text Box 26"/>
            <p:cNvSpPr txBox="1">
              <a:spLocks noChangeArrowheads="1"/>
            </p:cNvSpPr>
            <p:nvPr/>
          </p:nvSpPr>
          <p:spPr bwMode="auto">
            <a:xfrm>
              <a:off x="1689" y="2035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CC"/>
                  </a:solidFill>
                </a:rPr>
                <a:t>1</a:t>
              </a:r>
            </a:p>
          </p:txBody>
        </p:sp>
      </p:grp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1600200" y="2929819"/>
            <a:ext cx="6553200" cy="236988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i="1" dirty="0">
              <a:solidFill>
                <a:srgbClr val="000000"/>
              </a:solidFill>
              <a:latin typeface="VNI-Allegie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i="1" dirty="0" smtClean="0">
              <a:solidFill>
                <a:srgbClr val="000000"/>
              </a:solidFill>
              <a:latin typeface="VNI-Allegie" pitchFamily="2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i="1" dirty="0">
              <a:solidFill>
                <a:srgbClr val="000000"/>
              </a:solidFill>
              <a:latin typeface="VNI-Allegie" pitchFamily="2" charset="0"/>
            </a:endParaRPr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2175613" y="3692255"/>
            <a:ext cx="1494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926" name="Rectangle 30"/>
          <p:cNvSpPr>
            <a:spLocks noChangeArrowheads="1"/>
          </p:cNvSpPr>
          <p:nvPr/>
        </p:nvSpPr>
        <p:spPr bwMode="auto">
          <a:xfrm>
            <a:off x="220156" y="1746823"/>
            <a:ext cx="883847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just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Vari" pitchFamily="2" charset="0"/>
              </a:rPr>
              <a:t>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sz="2800" b="1" dirty="0" smtClean="0">
                <a:solidFill>
                  <a:srgbClr val="DC3A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algn="just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927" name="Text Box 31"/>
          <p:cNvSpPr txBox="1">
            <a:spLocks noChangeArrowheads="1"/>
          </p:cNvSpPr>
          <p:nvPr/>
        </p:nvSpPr>
        <p:spPr bwMode="auto">
          <a:xfrm>
            <a:off x="2566642" y="4384286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928" name="Text Box 32"/>
          <p:cNvSpPr txBox="1">
            <a:spLocks noChangeArrowheads="1"/>
          </p:cNvSpPr>
          <p:nvPr/>
        </p:nvSpPr>
        <p:spPr bwMode="auto">
          <a:xfrm>
            <a:off x="6399303" y="4349586"/>
            <a:ext cx="95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1300" y="66743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9303" y="3644240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72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0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0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/>
      <p:bldP spid="208903" grpId="1"/>
      <p:bldP spid="208904" grpId="0"/>
      <p:bldP spid="208904" grpId="1"/>
      <p:bldP spid="208905" grpId="0"/>
      <p:bldP spid="208905" grpId="1"/>
      <p:bldP spid="208906" grpId="0"/>
      <p:bldP spid="208906" grpId="1"/>
      <p:bldP spid="208907" grpId="0"/>
      <p:bldP spid="208907" grpId="1"/>
      <p:bldP spid="208908" grpId="0"/>
      <p:bldP spid="208908" grpId="1"/>
      <p:bldP spid="208909" grpId="0"/>
      <p:bldP spid="208909" grpId="1"/>
      <p:bldP spid="208910" grpId="0"/>
      <p:bldP spid="208910" grpId="1"/>
      <p:bldP spid="208911" grpId="0"/>
      <p:bldP spid="208911" grpId="1"/>
      <p:bldP spid="208912" grpId="0"/>
      <p:bldP spid="208912" grpId="1"/>
      <p:bldP spid="208915" grpId="0"/>
      <p:bldP spid="208915" grpId="1"/>
      <p:bldP spid="208916" grpId="0"/>
      <p:bldP spid="208916" grpId="1"/>
      <p:bldP spid="208917" grpId="0" animBg="1"/>
      <p:bldP spid="208917" grpId="1" animBg="1"/>
      <p:bldP spid="208917" grpId="2" animBg="1"/>
      <p:bldP spid="208923" grpId="0" animBg="1"/>
      <p:bldP spid="208923" grpId="1" animBg="1"/>
      <p:bldP spid="208924" grpId="0"/>
      <p:bldP spid="208924" grpId="1"/>
      <p:bldP spid="208926" grpId="0"/>
      <p:bldP spid="208926" grpId="1"/>
      <p:bldP spid="208926" grpId="2"/>
      <p:bldP spid="208927" grpId="0"/>
      <p:bldP spid="208928" grpId="0"/>
      <p:bldP spid="3" grpId="0"/>
      <p:bldP spid="3" grpId="1"/>
      <p:bldP spid="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38125" y="2209800"/>
            <a:ext cx="8677276" cy="2133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5575" y="2695575"/>
            <a:ext cx="5867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172200" y="2514600"/>
            <a:ext cx="548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00" y="14110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81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2438400" y="2362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0574" y="1295400"/>
            <a:ext cx="647700" cy="647700"/>
            <a:chOff x="1632" y="1968"/>
            <a:chExt cx="408" cy="408"/>
          </a:xfrm>
        </p:grpSpPr>
        <p:grpSp>
          <p:nvGrpSpPr>
            <p:cNvPr id="12306" name="Group 19"/>
            <p:cNvGrpSpPr>
              <a:grpSpLocks/>
            </p:cNvGrpSpPr>
            <p:nvPr/>
          </p:nvGrpSpPr>
          <p:grpSpPr bwMode="auto">
            <a:xfrm>
              <a:off x="1632" y="1968"/>
              <a:ext cx="408" cy="408"/>
              <a:chOff x="1632" y="1968"/>
              <a:chExt cx="408" cy="408"/>
            </a:xfrm>
          </p:grpSpPr>
          <p:sp>
            <p:nvSpPr>
              <p:cNvPr id="12308" name="AutoShape 7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408" cy="408"/>
              </a:xfrm>
              <a:prstGeom prst="diamond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  <p:sp>
            <p:nvSpPr>
              <p:cNvPr id="12309" name="AutoShape 75"/>
              <p:cNvSpPr>
                <a:spLocks noChangeArrowheads="1"/>
              </p:cNvSpPr>
              <p:nvPr/>
            </p:nvSpPr>
            <p:spPr bwMode="auto">
              <a:xfrm>
                <a:off x="1680" y="2014"/>
                <a:ext cx="312" cy="312"/>
              </a:xfrm>
              <a:prstGeom prst="diamond">
                <a:avLst/>
              </a:prstGeom>
              <a:gradFill rotWithShape="1">
                <a:gsLst>
                  <a:gs pos="0">
                    <a:srgbClr val="3399FF"/>
                  </a:gs>
                  <a:gs pos="100000">
                    <a:srgbClr val="18477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</p:grpSp>
        <p:sp>
          <p:nvSpPr>
            <p:cNvPr id="12307" name="Text Box 22"/>
            <p:cNvSpPr txBox="1">
              <a:spLocks noChangeArrowheads="1"/>
            </p:cNvSpPr>
            <p:nvPr/>
          </p:nvSpPr>
          <p:spPr bwMode="auto">
            <a:xfrm>
              <a:off x="1689" y="2035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FFCC"/>
                  </a:solidFill>
                </a:rPr>
                <a:t>2</a:t>
              </a:r>
            </a:p>
          </p:txBody>
        </p:sp>
      </p:grpSp>
      <p:sp>
        <p:nvSpPr>
          <p:cNvPr id="186391" name="Text Box 23"/>
          <p:cNvSpPr txBox="1">
            <a:spLocks noChangeArrowheads="1"/>
          </p:cNvSpPr>
          <p:nvPr/>
        </p:nvSpPr>
        <p:spPr bwMode="auto">
          <a:xfrm>
            <a:off x="1295400" y="1536566"/>
            <a:ext cx="66294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4800600" y="4264327"/>
            <a:ext cx="4343400" cy="1200329"/>
          </a:xfrm>
          <a:prstGeom prst="rect">
            <a:avLst/>
          </a:prstGeom>
          <a:solidFill>
            <a:srgbClr val="34CE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4620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dirty="0" err="1" smtClean="0">
                <a:solidFill>
                  <a:srgbClr val="DC3A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640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2728913"/>
            <a:ext cx="4800600" cy="41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38354" y="360878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3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6" grpId="0"/>
      <p:bldP spid="186391" grpId="0" animBg="1"/>
      <p:bldP spid="1864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502237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085850" cy="11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-12246"/>
            <a:ext cx="1162050" cy="107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188" y="5826845"/>
            <a:ext cx="1054433" cy="113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011">
            <a:off x="8028737" y="5820241"/>
            <a:ext cx="1114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22810" y="1863828"/>
            <a:ext cx="6477000" cy="64633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vần:ut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28613" y="1657726"/>
            <a:ext cx="647700" cy="647700"/>
            <a:chOff x="1632" y="1968"/>
            <a:chExt cx="408" cy="408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632" y="1968"/>
              <a:ext cx="408" cy="408"/>
              <a:chOff x="1632" y="1968"/>
              <a:chExt cx="408" cy="408"/>
            </a:xfrm>
          </p:grpSpPr>
          <p:sp>
            <p:nvSpPr>
              <p:cNvPr id="20" name="AutoShape 7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408" cy="408"/>
              </a:xfrm>
              <a:prstGeom prst="diamond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  <p:sp>
            <p:nvSpPr>
              <p:cNvPr id="21" name="AutoShape 75"/>
              <p:cNvSpPr>
                <a:spLocks noChangeArrowheads="1"/>
              </p:cNvSpPr>
              <p:nvPr/>
            </p:nvSpPr>
            <p:spPr bwMode="auto">
              <a:xfrm>
                <a:off x="1680" y="2014"/>
                <a:ext cx="312" cy="312"/>
              </a:xfrm>
              <a:prstGeom prst="diamond">
                <a:avLst/>
              </a:prstGeom>
              <a:gradFill rotWithShape="1">
                <a:gsLst>
                  <a:gs pos="0">
                    <a:srgbClr val="3399FF"/>
                  </a:gs>
                  <a:gs pos="100000">
                    <a:srgbClr val="18477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689" y="2035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FFCC"/>
                  </a:solidFill>
                </a:rPr>
                <a:t>2</a:t>
              </a:r>
            </a:p>
          </p:txBody>
        </p:sp>
      </p:grpSp>
      <p:pic>
        <p:nvPicPr>
          <p:cNvPr id="23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103"/>
            <a:ext cx="4775835" cy="406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4419600" y="4133671"/>
            <a:ext cx="4572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4620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3600" b="1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giờ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en-US" sz="3600" b="1" dirty="0" err="1" smtClean="0">
                <a:solidFill>
                  <a:srgbClr val="DC3A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8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126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38200" y="2057400"/>
            <a:ext cx="7924800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endParaRPr lang="en-US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14300" y="1409700"/>
            <a:ext cx="647700" cy="647700"/>
            <a:chOff x="1632" y="1968"/>
            <a:chExt cx="408" cy="408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632" y="1968"/>
              <a:ext cx="408" cy="408"/>
              <a:chOff x="1632" y="1968"/>
              <a:chExt cx="408" cy="408"/>
            </a:xfrm>
          </p:grpSpPr>
          <p:sp>
            <p:nvSpPr>
              <p:cNvPr id="11" name="AutoShape 7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408" cy="408"/>
              </a:xfrm>
              <a:prstGeom prst="diamond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  <p:sp>
            <p:nvSpPr>
              <p:cNvPr id="12" name="AutoShape 75"/>
              <p:cNvSpPr>
                <a:spLocks noChangeArrowheads="1"/>
              </p:cNvSpPr>
              <p:nvPr/>
            </p:nvSpPr>
            <p:spPr bwMode="auto">
              <a:xfrm>
                <a:off x="1680" y="2014"/>
                <a:ext cx="312" cy="312"/>
              </a:xfrm>
              <a:prstGeom prst="diamond">
                <a:avLst/>
              </a:prstGeom>
              <a:gradFill rotWithShape="1">
                <a:gsLst>
                  <a:gs pos="0">
                    <a:srgbClr val="3399FF"/>
                  </a:gs>
                  <a:gs pos="100000">
                    <a:srgbClr val="18477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</p:grp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689" y="2035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FFCC"/>
                  </a:solidFill>
                </a:rPr>
                <a:t>2</a:t>
              </a:r>
            </a:p>
          </p:txBody>
        </p:sp>
      </p:grpSp>
      <p:pic>
        <p:nvPicPr>
          <p:cNvPr id="13" name="Picture 12" descr="hoa cuc v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924800" cy="42291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38200" y="5791200"/>
            <a:ext cx="7924800" cy="57943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err="1" smtClean="0">
                <a:solidFill>
                  <a:srgbClr val="DC3A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3048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38200" y="2057400"/>
            <a:ext cx="7924800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alt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14300" y="914400"/>
            <a:ext cx="647700" cy="647700"/>
            <a:chOff x="1632" y="1968"/>
            <a:chExt cx="408" cy="408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632" y="1968"/>
              <a:ext cx="408" cy="408"/>
              <a:chOff x="1632" y="1968"/>
              <a:chExt cx="408" cy="408"/>
            </a:xfrm>
          </p:grpSpPr>
          <p:sp>
            <p:nvSpPr>
              <p:cNvPr id="11" name="AutoShape 7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408" cy="408"/>
              </a:xfrm>
              <a:prstGeom prst="diamond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  <p:sp>
            <p:nvSpPr>
              <p:cNvPr id="12" name="AutoShape 75"/>
              <p:cNvSpPr>
                <a:spLocks noChangeArrowheads="1"/>
              </p:cNvSpPr>
              <p:nvPr/>
            </p:nvSpPr>
            <p:spPr bwMode="auto">
              <a:xfrm>
                <a:off x="1680" y="2014"/>
                <a:ext cx="312" cy="312"/>
              </a:xfrm>
              <a:prstGeom prst="diamond">
                <a:avLst/>
              </a:prstGeom>
              <a:gradFill rotWithShape="1">
                <a:gsLst>
                  <a:gs pos="0">
                    <a:srgbClr val="3399FF"/>
                  </a:gs>
                  <a:gs pos="100000">
                    <a:srgbClr val="18477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rtl="1" eaLnBrk="1" hangingPunct="1"/>
                <a:endParaRPr lang="en-US" altLang="en-US">
                  <a:cs typeface="Arial" charset="0"/>
                </a:endParaRPr>
              </a:p>
            </p:txBody>
          </p:sp>
        </p:grp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689" y="2035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FFCC"/>
                  </a:solidFill>
                </a:rPr>
                <a:t>2</a:t>
              </a:r>
            </a:p>
          </p:txBody>
        </p:sp>
      </p:grpSp>
      <p:pic>
        <p:nvPicPr>
          <p:cNvPr id="13" name="Picture 12" descr="Hình ảnh004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8"/>
          <a:stretch>
            <a:fillRect/>
          </a:stretch>
        </p:blipFill>
        <p:spPr bwMode="auto">
          <a:xfrm>
            <a:off x="838200" y="1447800"/>
            <a:ext cx="7924800" cy="41148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835429" y="5791200"/>
            <a:ext cx="7927571" cy="5889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 err="1" smtClean="0">
                <a:solidFill>
                  <a:srgbClr val="DC3A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d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untitled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49900" y="4840288"/>
            <a:ext cx="2819400" cy="1371600"/>
          </a:xfrm>
          <a:noFill/>
          <a:ln/>
        </p:spPr>
      </p:pic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1733550" y="866775"/>
            <a:ext cx="5715000" cy="842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b="1" kern="10" spc="-36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Fato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-1373167">
            <a:off x="7877175" y="430213"/>
            <a:ext cx="779463" cy="560387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-1373167">
            <a:off x="7924800" y="990600"/>
            <a:ext cx="685800" cy="611188"/>
          </a:xfrm>
          <a:prstGeom prst="star5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880993">
            <a:off x="7467600" y="7620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9236" y="2495967"/>
            <a:ext cx="72971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Xin </a:t>
            </a:r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chào các thầy cô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7349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8" grpId="1" animBg="1"/>
      <p:bldP spid="8198" grpId="2" animBg="1"/>
      <p:bldP spid="8199" grpId="0" animBg="1"/>
      <p:bldP spid="8199" grpId="1" animBg="1"/>
      <p:bldP spid="8199" grpId="2" animBg="1"/>
      <p:bldP spid="8199" grpId="3" animBg="1"/>
      <p:bldP spid="8200" grpId="0" animBg="1"/>
      <p:bldP spid="8200" grpId="1" animBg="1"/>
      <p:bldP spid="8200" grpId="2" animBg="1"/>
      <p:bldP spid="8200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337137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8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8776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36" y="17920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952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886200"/>
            <a:ext cx="822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990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5634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NGƯỜI BẠN TỐT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Trang106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2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2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685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Picture1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icture1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2286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1219200"/>
            <a:ext cx="88876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810000" y="3581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81940" y="507492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72940" y="506349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743199" y="5486400"/>
            <a:ext cx="19812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1295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5540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554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590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590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gượng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9300" y="2507159"/>
            <a:ext cx="26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50715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507159"/>
            <a:ext cx="34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Picture1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icture1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2286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685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1504534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" y="1371601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53000" y="12954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1890713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8600" y="2576513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4800" y="32004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8600" y="4017963"/>
            <a:ext cx="7620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633855" y="383857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68536" y="4319227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47701" y="5243513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Mjg3NTE4Ng1200689302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icture1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icture1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762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533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228469"/>
            <a:ext cx="8610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419600"/>
            <a:ext cx="8001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58"/>
          <p:cNvSpPr>
            <a:spLocks noChangeShapeType="1"/>
          </p:cNvSpPr>
          <p:nvPr/>
        </p:nvSpPr>
        <p:spPr bwMode="auto">
          <a:xfrm flipV="1">
            <a:off x="3505200" y="2350770"/>
            <a:ext cx="152400" cy="381000"/>
          </a:xfrm>
          <a:prstGeom prst="line">
            <a:avLst/>
          </a:prstGeom>
          <a:noFill/>
          <a:ln w="38100">
            <a:solidFill>
              <a:srgbClr val="DC3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8"/>
          <p:cNvSpPr>
            <a:spLocks noChangeShapeType="1"/>
          </p:cNvSpPr>
          <p:nvPr/>
        </p:nvSpPr>
        <p:spPr bwMode="auto">
          <a:xfrm flipV="1">
            <a:off x="8077200" y="2819400"/>
            <a:ext cx="152400" cy="381000"/>
          </a:xfrm>
          <a:prstGeom prst="line">
            <a:avLst/>
          </a:prstGeom>
          <a:noFill/>
          <a:ln w="38100">
            <a:solidFill>
              <a:srgbClr val="DC3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3048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BẠN TỐT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1357312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endParaRPr lang="en-US" alt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76200" y="1219200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3490912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6" name="Line 58"/>
          <p:cNvSpPr>
            <a:spLocks noChangeShapeType="1"/>
          </p:cNvSpPr>
          <p:nvPr/>
        </p:nvSpPr>
        <p:spPr bwMode="auto">
          <a:xfrm flipV="1">
            <a:off x="8915400" y="3200400"/>
            <a:ext cx="152400" cy="381000"/>
          </a:xfrm>
          <a:prstGeom prst="line">
            <a:avLst/>
          </a:prstGeom>
          <a:noFill/>
          <a:ln w="38100">
            <a:solidFill>
              <a:srgbClr val="DC3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n-US"/>
          </a:p>
        </p:txBody>
      </p:sp>
      <p:sp>
        <p:nvSpPr>
          <p:cNvPr id="17" name="Line 58"/>
          <p:cNvSpPr>
            <a:spLocks noChangeShapeType="1"/>
          </p:cNvSpPr>
          <p:nvPr/>
        </p:nvSpPr>
        <p:spPr bwMode="auto">
          <a:xfrm flipV="1">
            <a:off x="2133600" y="5472112"/>
            <a:ext cx="152400" cy="381000"/>
          </a:xfrm>
          <a:prstGeom prst="line">
            <a:avLst/>
          </a:prstGeom>
          <a:noFill/>
          <a:ln w="38100">
            <a:solidFill>
              <a:srgbClr val="DC3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n-US"/>
          </a:p>
        </p:txBody>
      </p:sp>
      <p:sp>
        <p:nvSpPr>
          <p:cNvPr id="18" name="Line 58"/>
          <p:cNvSpPr>
            <a:spLocks noChangeShapeType="1"/>
          </p:cNvSpPr>
          <p:nvPr/>
        </p:nvSpPr>
        <p:spPr bwMode="auto">
          <a:xfrm flipV="1">
            <a:off x="2209800" y="5472112"/>
            <a:ext cx="152400" cy="381000"/>
          </a:xfrm>
          <a:prstGeom prst="line">
            <a:avLst/>
          </a:prstGeom>
          <a:noFill/>
          <a:ln w="38100">
            <a:solidFill>
              <a:srgbClr val="DC3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n-US"/>
          </a:p>
        </p:txBody>
      </p:sp>
      <p:sp>
        <p:nvSpPr>
          <p:cNvPr id="19" name="Line 58"/>
          <p:cNvSpPr>
            <a:spLocks noChangeShapeType="1"/>
          </p:cNvSpPr>
          <p:nvPr/>
        </p:nvSpPr>
        <p:spPr bwMode="auto">
          <a:xfrm flipV="1">
            <a:off x="8968740" y="3191048"/>
            <a:ext cx="152400" cy="381000"/>
          </a:xfrm>
          <a:prstGeom prst="line">
            <a:avLst/>
          </a:prstGeom>
          <a:noFill/>
          <a:ln w="38100">
            <a:solidFill>
              <a:srgbClr val="DC3A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73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62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4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7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783</Words>
  <Application>Microsoft Office PowerPoint</Application>
  <PresentationFormat>On-screen Show (4:3)</PresentationFormat>
  <Paragraphs>98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www.lamtungpc.com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2015-03-31T05:29:10Z</dcterms:created>
  <dcterms:modified xsi:type="dcterms:W3CDTF">2017-03-21T09:05:05Z</dcterms:modified>
</cp:coreProperties>
</file>